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8" r:id="rId2"/>
    <p:sldId id="257" r:id="rId3"/>
    <p:sldId id="263" r:id="rId4"/>
    <p:sldId id="264" r:id="rId5"/>
    <p:sldId id="265" r:id="rId6"/>
    <p:sldId id="266" r:id="rId7"/>
    <p:sldId id="267" r:id="rId8"/>
    <p:sldId id="268" r:id="rId9"/>
    <p:sldId id="269" r:id="rId10"/>
    <p:sldId id="270" r:id="rId11"/>
    <p:sldId id="271" r:id="rId12"/>
    <p:sldId id="279" r:id="rId13"/>
    <p:sldId id="272" r:id="rId14"/>
    <p:sldId id="273" r:id="rId15"/>
    <p:sldId id="274" r:id="rId16"/>
    <p:sldId id="275" r:id="rId17"/>
    <p:sldId id="276" r:id="rId18"/>
    <p:sldId id="280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48" d="100"/>
          <a:sy n="48" d="100"/>
        </p:scale>
        <p:origin x="62" y="7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A06E41-5894-45D8-9E97-1938088A6AD0}" type="datetimeFigureOut">
              <a:rPr lang="en-IN" smtClean="0"/>
              <a:t>25-08-2021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B2833-CBFC-459D-91E5-9008DA4A8C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910570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A06E41-5894-45D8-9E97-1938088A6AD0}" type="datetimeFigureOut">
              <a:rPr lang="en-IN" smtClean="0"/>
              <a:t>25-08-2021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B2833-CBFC-459D-91E5-9008DA4A8C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116700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A06E41-5894-45D8-9E97-1938088A6AD0}" type="datetimeFigureOut">
              <a:rPr lang="en-IN" smtClean="0"/>
              <a:t>25-08-2021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B2833-CBFC-459D-91E5-9008DA4A8C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398918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A06E41-5894-45D8-9E97-1938088A6AD0}" type="datetimeFigureOut">
              <a:rPr lang="en-IN" smtClean="0"/>
              <a:t>25-08-2021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B2833-CBFC-459D-91E5-9008DA4A8C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194191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A06E41-5894-45D8-9E97-1938088A6AD0}" type="datetimeFigureOut">
              <a:rPr lang="en-IN" smtClean="0"/>
              <a:t>25-08-2021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B2833-CBFC-459D-91E5-9008DA4A8C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56332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A06E41-5894-45D8-9E97-1938088A6AD0}" type="datetimeFigureOut">
              <a:rPr lang="en-IN" smtClean="0"/>
              <a:t>25-08-2021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B2833-CBFC-459D-91E5-9008DA4A8C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938163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A06E41-5894-45D8-9E97-1938088A6AD0}" type="datetimeFigureOut">
              <a:rPr lang="en-IN" smtClean="0"/>
              <a:t>25-08-2021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B2833-CBFC-459D-91E5-9008DA4A8C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115419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A06E41-5894-45D8-9E97-1938088A6AD0}" type="datetimeFigureOut">
              <a:rPr lang="en-IN" smtClean="0"/>
              <a:t>25-08-2021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B2833-CBFC-459D-91E5-9008DA4A8C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355887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A06E41-5894-45D8-9E97-1938088A6AD0}" type="datetimeFigureOut">
              <a:rPr lang="en-IN" smtClean="0"/>
              <a:t>25-08-2021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B2833-CBFC-459D-91E5-9008DA4A8C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012950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A06E41-5894-45D8-9E97-1938088A6AD0}" type="datetimeFigureOut">
              <a:rPr lang="en-IN" smtClean="0"/>
              <a:t>25-08-2021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B2833-CBFC-459D-91E5-9008DA4A8C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782797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A06E41-5894-45D8-9E97-1938088A6AD0}" type="datetimeFigureOut">
              <a:rPr lang="en-IN" smtClean="0"/>
              <a:t>25-08-2021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B2833-CBFC-459D-91E5-9008DA4A8C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13583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A06E41-5894-45D8-9E97-1938088A6AD0}" type="datetimeFigureOut">
              <a:rPr lang="en-IN" smtClean="0"/>
              <a:t>25-08-2021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AB2833-CBFC-459D-91E5-9008DA4A8C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539619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F288947-A281-4266-BE51-56298D5608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6913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1592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3639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8569E8F-031D-489B-B652-707238483B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5609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0286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9668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0235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7878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8140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AD2EC77-F8A7-44AC-BCEB-70BB2E083C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67F0369-5566-4837-A86A-323EE1EA61AA}"/>
              </a:ext>
            </a:extLst>
          </p:cNvPr>
          <p:cNvSpPr/>
          <p:nvPr/>
        </p:nvSpPr>
        <p:spPr>
          <a:xfrm>
            <a:off x="6785811" y="6669504"/>
            <a:ext cx="336884" cy="1122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122876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8924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9352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1287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1490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7845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5323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0226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2383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</TotalTime>
  <Words>0</Words>
  <Application>Microsoft Office PowerPoint</Application>
  <PresentationFormat>Widescreen</PresentationFormat>
  <Paragraphs>0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account</dc:creator>
  <cp:lastModifiedBy>Krishna Pandey</cp:lastModifiedBy>
  <cp:revision>11</cp:revision>
  <dcterms:created xsi:type="dcterms:W3CDTF">2020-09-03T04:18:42Z</dcterms:created>
  <dcterms:modified xsi:type="dcterms:W3CDTF">2021-08-25T09:45:38Z</dcterms:modified>
</cp:coreProperties>
</file>